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93" r:id="rId2"/>
    <p:sldId id="294" r:id="rId3"/>
    <p:sldId id="295" r:id="rId4"/>
    <p:sldId id="298" r:id="rId5"/>
    <p:sldId id="299" r:id="rId6"/>
    <p:sldId id="300" r:id="rId7"/>
    <p:sldId id="301" r:id="rId8"/>
    <p:sldId id="297" r:id="rId9"/>
    <p:sldId id="291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146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grpSp>
        <p:nvGrpSpPr>
          <p:cNvPr id="2" name="组合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任意多边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任意多边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任意多边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占位符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燕尾形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燕尾形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任意多边形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任意多边形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燕尾形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燕尾形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任意多边形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algn="r" eaLnBrk="1" latinLnBrk="0" hangingPunct="1"/>
            <a:endParaRPr kumimoji="0" lang="en-US" sz="1000" dirty="0">
              <a:solidFill>
                <a:schemeClr val="tx1"/>
              </a:solidFill>
            </a:endParaRPr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sz="1000" b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214554"/>
            <a:ext cx="7886728" cy="1829761"/>
          </a:xfrm>
        </p:spPr>
        <p:txBody>
          <a:bodyPr>
            <a:normAutofit/>
          </a:bodyPr>
          <a:lstStyle/>
          <a:p>
            <a:r>
              <a:rPr lang="en-US" altLang="en-US" sz="30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4.3  </a:t>
            </a:r>
            <a:r>
              <a:rPr lang="en-US" sz="3200" dirty="0" smtClean="0"/>
              <a:t> </a:t>
            </a:r>
            <a:r>
              <a:rPr lang="zh-CN" altLang="en-US" sz="30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按频率抽选（</a:t>
            </a:r>
            <a:r>
              <a:rPr lang="en-US" altLang="en-US" sz="30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DIF</a:t>
            </a:r>
            <a:r>
              <a:rPr lang="zh-CN" altLang="en-US" sz="30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）的基</a:t>
            </a:r>
            <a:r>
              <a:rPr lang="en-US" altLang="en-US" sz="30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-2 FFT</a:t>
            </a:r>
            <a:r>
              <a:rPr lang="zh-CN" altLang="en-US" sz="30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算法</a:t>
            </a:r>
            <a:br>
              <a:rPr lang="zh-CN" altLang="en-US" sz="30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</a:br>
            <a:endParaRPr lang="zh-CN" altLang="en-US" sz="3000" dirty="0">
              <a:solidFill>
                <a:schemeClr val="tx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42910" y="357166"/>
            <a:ext cx="7571303" cy="16842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仍设序列点数为</a:t>
            </a:r>
            <a:r>
              <a:rPr lang="en-US" sz="2400" b="1" i="1" dirty="0" smtClean="0"/>
              <a:t>N</a:t>
            </a:r>
            <a:r>
              <a:rPr lang="en-US" sz="2400" b="1" dirty="0" smtClean="0"/>
              <a:t>=2</a:t>
            </a:r>
            <a:r>
              <a:rPr lang="en-US" sz="2400" b="1" i="1" baseline="30000" dirty="0" smtClean="0"/>
              <a:t>L</a:t>
            </a:r>
            <a:r>
              <a:rPr lang="zh-CN" altLang="en-US" sz="2400" b="1" dirty="0" smtClean="0"/>
              <a:t>，</a:t>
            </a:r>
            <a:r>
              <a:rPr lang="en-US" sz="2400" b="1" i="1" dirty="0" smtClean="0"/>
              <a:t>L</a:t>
            </a:r>
            <a:r>
              <a:rPr lang="zh-CN" altLang="en-US" sz="2400" b="1" dirty="0" smtClean="0"/>
              <a:t>为整数，</a:t>
            </a:r>
            <a:r>
              <a:rPr lang="en-US" sz="2400" b="1" i="1" dirty="0" smtClean="0"/>
              <a:t>N</a:t>
            </a:r>
            <a:r>
              <a:rPr lang="zh-CN" altLang="en-US" sz="2400" b="1" dirty="0" smtClean="0"/>
              <a:t>为偶数。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在把输出</a:t>
            </a:r>
            <a:r>
              <a:rPr lang="en-US" sz="2400" b="1" i="1" dirty="0" smtClean="0"/>
              <a:t>X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k</a:t>
            </a:r>
            <a:r>
              <a:rPr lang="en-US" sz="2400" b="1" dirty="0" smtClean="0"/>
              <a:t>)</a:t>
            </a:r>
            <a:r>
              <a:rPr lang="zh-CN" altLang="en-US" sz="2400" b="1" dirty="0" smtClean="0"/>
              <a:t>按</a:t>
            </a:r>
            <a:r>
              <a:rPr lang="en-US" sz="2400" b="1" i="1" dirty="0" smtClean="0"/>
              <a:t>k</a:t>
            </a:r>
            <a:r>
              <a:rPr lang="zh-CN" altLang="en-US" sz="2400" b="1" dirty="0" smtClean="0"/>
              <a:t>的奇偶分组之前，先把输入按</a:t>
            </a:r>
            <a:r>
              <a:rPr lang="en-US" sz="2400" b="1" i="1" dirty="0" smtClean="0"/>
              <a:t>n</a:t>
            </a:r>
            <a:r>
              <a:rPr lang="zh-CN" altLang="en-US" sz="2400" b="1" dirty="0" smtClean="0"/>
              <a:t>的顺序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分成前后两半（注意，这不是频率抽选）：</a:t>
            </a:r>
          </a:p>
        </p:txBody>
      </p:sp>
      <p:pic>
        <p:nvPicPr>
          <p:cNvPr id="8194" name="Picture 2" descr="image00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3464" y="2143116"/>
            <a:ext cx="7218998" cy="1071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781550" y="3357562"/>
            <a:ext cx="4923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再按 </a:t>
            </a:r>
            <a:r>
              <a:rPr lang="en-US" sz="2400" b="1" i="1" dirty="0" smtClean="0"/>
              <a:t>k</a:t>
            </a:r>
            <a:r>
              <a:rPr lang="en-US" sz="2400" b="1" dirty="0" smtClean="0"/>
              <a:t> </a:t>
            </a:r>
            <a:r>
              <a:rPr lang="zh-CN" altLang="en-US" sz="2400" b="1" dirty="0" smtClean="0"/>
              <a:t>的奇偶将</a:t>
            </a:r>
            <a:r>
              <a:rPr lang="en-US" sz="2400" b="1" i="1" dirty="0" smtClean="0"/>
              <a:t>X</a:t>
            </a:r>
            <a:r>
              <a:rPr lang="en-US" sz="2400" b="1" dirty="0" smtClean="0"/>
              <a:t>(</a:t>
            </a:r>
            <a:r>
              <a:rPr lang="en-US" sz="2400" b="1" i="1" dirty="0" smtClean="0"/>
              <a:t>k</a:t>
            </a:r>
            <a:r>
              <a:rPr lang="en-US" sz="2400" b="1" dirty="0" smtClean="0"/>
              <a:t>) </a:t>
            </a:r>
            <a:r>
              <a:rPr lang="zh-CN" altLang="en-US" sz="2400" b="1" dirty="0" smtClean="0"/>
              <a:t>分成两部分</a:t>
            </a:r>
            <a:r>
              <a:rPr lang="zh-CN" altLang="en-US" sz="2400" b="1" dirty="0" smtClean="0"/>
              <a:t>：</a:t>
            </a:r>
          </a:p>
        </p:txBody>
      </p:sp>
      <p:pic>
        <p:nvPicPr>
          <p:cNvPr id="8195" name="图片 60" descr="IMG_258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28728" y="4214818"/>
            <a:ext cx="3357586" cy="887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2428860" y="5429264"/>
            <a:ext cx="494046" cy="576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令</a:t>
            </a:r>
          </a:p>
        </p:txBody>
      </p:sp>
      <p:pic>
        <p:nvPicPr>
          <p:cNvPr id="8196" name="图片 61" descr="IMG_259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286116" y="5214950"/>
            <a:ext cx="5725013" cy="13572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42910" y="571480"/>
            <a:ext cx="72042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按频率</a:t>
            </a:r>
            <a:r>
              <a:rPr lang="en-US" sz="2400" b="1" i="1" dirty="0" smtClean="0"/>
              <a:t>k</a:t>
            </a:r>
            <a:r>
              <a:rPr lang="zh-CN" altLang="en-US" sz="2400" b="1" dirty="0" smtClean="0"/>
              <a:t>的奇偶将一个</a:t>
            </a:r>
            <a:r>
              <a:rPr lang="en-US" sz="2400" b="1" i="1" dirty="0" smtClean="0"/>
              <a:t>N</a:t>
            </a:r>
            <a:r>
              <a:rPr lang="zh-CN" altLang="en-US" sz="2400" b="1" dirty="0" smtClean="0"/>
              <a:t>点</a:t>
            </a:r>
            <a:r>
              <a:rPr lang="en-US" sz="2400" b="1" dirty="0" smtClean="0"/>
              <a:t>DFT</a:t>
            </a:r>
            <a:r>
              <a:rPr lang="zh-CN" altLang="en-US" sz="2400" b="1" dirty="0" smtClean="0"/>
              <a:t>分解为两个</a:t>
            </a:r>
            <a:r>
              <a:rPr lang="en-US" sz="2400" b="1" i="1" dirty="0" smtClean="0"/>
              <a:t>N</a:t>
            </a:r>
            <a:r>
              <a:rPr lang="en-US" sz="2400" b="1" dirty="0" smtClean="0"/>
              <a:t>/2</a:t>
            </a:r>
            <a:r>
              <a:rPr lang="zh-CN" altLang="en-US" sz="2400" b="1" dirty="0" smtClean="0"/>
              <a:t>点</a:t>
            </a:r>
            <a:r>
              <a:rPr lang="en-US" sz="2400" b="1" dirty="0" smtClean="0"/>
              <a:t>DFT</a:t>
            </a:r>
            <a:endParaRPr lang="zh-CN" altLang="en-US" sz="2400" b="1" dirty="0" smtClean="0"/>
          </a:p>
        </p:txBody>
      </p:sp>
      <p:pic>
        <p:nvPicPr>
          <p:cNvPr id="9218" name="图片 62" descr="IMG_26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71604" y="1571612"/>
            <a:ext cx="5171352" cy="2000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642910" y="4000504"/>
            <a:ext cx="8430513" cy="1130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由于</a:t>
            </a:r>
            <a:r>
              <a:rPr lang="en-US" sz="2400" b="1" i="1" dirty="0" smtClean="0"/>
              <a:t>N</a:t>
            </a:r>
            <a:r>
              <a:rPr lang="en-US" sz="2400" b="1" dirty="0" smtClean="0"/>
              <a:t>=2</a:t>
            </a:r>
            <a:r>
              <a:rPr lang="en-US" sz="2400" b="1" i="1" baseline="30000" dirty="0" smtClean="0"/>
              <a:t>L</a:t>
            </a:r>
            <a:r>
              <a:rPr lang="en-US" sz="2400" b="1" dirty="0" smtClean="0"/>
              <a:t>, </a:t>
            </a:r>
            <a:r>
              <a:rPr lang="zh-CN" altLang="en-US" sz="2400" b="1" dirty="0" smtClean="0"/>
              <a:t>故</a:t>
            </a:r>
            <a:r>
              <a:rPr lang="en-US" sz="2400" b="1" i="1" dirty="0" smtClean="0"/>
              <a:t>N</a:t>
            </a:r>
            <a:r>
              <a:rPr lang="en-US" sz="2400" b="1" dirty="0" smtClean="0"/>
              <a:t>/2</a:t>
            </a:r>
            <a:r>
              <a:rPr lang="zh-CN" altLang="en-US" sz="2400" b="1" dirty="0" smtClean="0"/>
              <a:t>仍是偶数</a:t>
            </a:r>
            <a:r>
              <a:rPr lang="en-US" sz="2400" b="1" dirty="0" smtClean="0"/>
              <a:t>, </a:t>
            </a:r>
            <a:r>
              <a:rPr lang="zh-CN" altLang="en-US" sz="2400" b="1" dirty="0" smtClean="0"/>
              <a:t>因而可将每个</a:t>
            </a:r>
            <a:r>
              <a:rPr lang="en-US" sz="2400" b="1" i="1" dirty="0" smtClean="0"/>
              <a:t>N</a:t>
            </a:r>
            <a:r>
              <a:rPr lang="en-US" sz="2400" b="1" dirty="0" smtClean="0"/>
              <a:t>/2</a:t>
            </a:r>
            <a:r>
              <a:rPr lang="zh-CN" altLang="en-US" sz="2400" b="1" dirty="0" smtClean="0"/>
              <a:t>点</a:t>
            </a:r>
            <a:r>
              <a:rPr lang="en-US" sz="2400" b="1" dirty="0" smtClean="0"/>
              <a:t>DFT</a:t>
            </a:r>
            <a:r>
              <a:rPr lang="zh-CN" altLang="en-US" sz="2400" b="1" dirty="0" smtClean="0"/>
              <a:t>的再分解</a:t>
            </a:r>
            <a:r>
              <a:rPr lang="en-US" sz="2400" b="1" dirty="0" smtClean="0"/>
              <a:t>, 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一直进行到第</a:t>
            </a:r>
            <a:r>
              <a:rPr lang="en-US" sz="2400" b="1" i="1" dirty="0" smtClean="0"/>
              <a:t>L</a:t>
            </a:r>
            <a:r>
              <a:rPr lang="zh-CN" altLang="en-US" sz="2400" b="1" dirty="0" smtClean="0"/>
              <a:t>次</a:t>
            </a:r>
            <a:r>
              <a:rPr lang="en-US" sz="2400" b="1" dirty="0" smtClean="0"/>
              <a:t>, </a:t>
            </a:r>
            <a:r>
              <a:rPr lang="zh-CN" altLang="en-US" sz="2400" b="1" dirty="0" smtClean="0"/>
              <a:t>只需做</a:t>
            </a:r>
            <a:r>
              <a:rPr lang="en-US" sz="2400" b="1" dirty="0" smtClean="0"/>
              <a:t>2</a:t>
            </a:r>
            <a:r>
              <a:rPr lang="zh-CN" altLang="en-US" sz="2400" b="1" dirty="0" smtClean="0"/>
              <a:t>点</a:t>
            </a:r>
            <a:r>
              <a:rPr lang="en-US" sz="2400" b="1" dirty="0" smtClean="0"/>
              <a:t>DFT</a:t>
            </a:r>
            <a:r>
              <a:rPr lang="zh-CN" altLang="en-US" sz="2400" b="1" dirty="0" smtClean="0"/>
              <a:t>即可。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DSP程佩青课件\064937-01 数字信号处理教程（第四版）(经典版) 40571-9\CTP\TU\4t14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71604" y="1831966"/>
            <a:ext cx="5582807" cy="1668472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785786" y="571480"/>
            <a:ext cx="3587842" cy="559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latin typeface="+mn-ea"/>
              </a:rPr>
              <a:t>频率抽选蝶形运算流图：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:\DSP程佩青课件\064937-01 数字信号处理教程（第四版）(经典版) 40571-9\CTP\TU\4t15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14480" y="1376168"/>
            <a:ext cx="6143668" cy="4195972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571472" y="357166"/>
            <a:ext cx="73420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C00000"/>
                </a:solidFill>
              </a:rPr>
              <a:t>按频率抽选，将</a:t>
            </a:r>
            <a:r>
              <a:rPr lang="en-US" sz="2400" b="1" i="1" dirty="0" smtClean="0">
                <a:solidFill>
                  <a:srgbClr val="C00000"/>
                </a:solidFill>
              </a:rPr>
              <a:t>N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点</a:t>
            </a:r>
            <a:r>
              <a:rPr lang="en-US" sz="2400" b="1" dirty="0" smtClean="0">
                <a:solidFill>
                  <a:srgbClr val="C00000"/>
                </a:solidFill>
              </a:rPr>
              <a:t>DFT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分解为</a:t>
            </a:r>
            <a:r>
              <a:rPr lang="en-US" altLang="zh-CN" sz="2400" b="1" dirty="0" smtClean="0">
                <a:solidFill>
                  <a:srgbClr val="C00000"/>
                </a:solidFill>
              </a:rPr>
              <a:t>2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个</a:t>
            </a:r>
            <a:r>
              <a:rPr lang="en-US" sz="2400" b="1" i="1" dirty="0" smtClean="0">
                <a:solidFill>
                  <a:srgbClr val="C00000"/>
                </a:solidFill>
              </a:rPr>
              <a:t>N</a:t>
            </a:r>
            <a:r>
              <a:rPr lang="en-US" sz="2400" b="1" dirty="0" smtClean="0">
                <a:solidFill>
                  <a:srgbClr val="C00000"/>
                </a:solidFill>
              </a:rPr>
              <a:t>/2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点</a:t>
            </a:r>
            <a:r>
              <a:rPr lang="en-US" sz="2400" b="1" dirty="0" smtClean="0">
                <a:solidFill>
                  <a:srgbClr val="C00000"/>
                </a:solidFill>
              </a:rPr>
              <a:t>DFT(</a:t>
            </a:r>
            <a:r>
              <a:rPr lang="en-US" sz="2400" b="1" i="1" dirty="0" smtClean="0">
                <a:solidFill>
                  <a:srgbClr val="C00000"/>
                </a:solidFill>
              </a:rPr>
              <a:t>N</a:t>
            </a:r>
            <a:r>
              <a:rPr lang="en-US" sz="2400" b="1" dirty="0" smtClean="0">
                <a:solidFill>
                  <a:srgbClr val="C00000"/>
                </a:solidFill>
              </a:rPr>
              <a:t>=8)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：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E:\DSP程佩青课件\064937-01 数字信号处理教程（第四版）(经典版) 40571-9\CTP\TU\4t16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3108" y="1110164"/>
            <a:ext cx="5876216" cy="4747728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571472" y="357166"/>
            <a:ext cx="73420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C00000"/>
                </a:solidFill>
              </a:rPr>
              <a:t>按频率抽选，将</a:t>
            </a:r>
            <a:r>
              <a:rPr lang="en-US" sz="2400" b="1" i="1" dirty="0" smtClean="0">
                <a:solidFill>
                  <a:srgbClr val="C00000"/>
                </a:solidFill>
              </a:rPr>
              <a:t>N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点</a:t>
            </a:r>
            <a:r>
              <a:rPr lang="en-US" sz="2400" b="1" dirty="0" smtClean="0">
                <a:solidFill>
                  <a:srgbClr val="C00000"/>
                </a:solidFill>
              </a:rPr>
              <a:t>DFT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分解为</a:t>
            </a:r>
            <a:r>
              <a:rPr lang="en-US" altLang="zh-CN" sz="2400" b="1" dirty="0" smtClean="0">
                <a:solidFill>
                  <a:srgbClr val="C00000"/>
                </a:solidFill>
              </a:rPr>
              <a:t>4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个</a:t>
            </a:r>
            <a:r>
              <a:rPr lang="en-US" sz="2400" b="1" i="1" dirty="0" smtClean="0">
                <a:solidFill>
                  <a:srgbClr val="C00000"/>
                </a:solidFill>
              </a:rPr>
              <a:t>N</a:t>
            </a:r>
            <a:r>
              <a:rPr lang="en-US" sz="2400" b="1" dirty="0" smtClean="0">
                <a:solidFill>
                  <a:srgbClr val="C00000"/>
                </a:solidFill>
              </a:rPr>
              <a:t>/2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点</a:t>
            </a:r>
            <a:r>
              <a:rPr lang="en-US" sz="2400" b="1" dirty="0" smtClean="0">
                <a:solidFill>
                  <a:srgbClr val="C00000"/>
                </a:solidFill>
              </a:rPr>
              <a:t>DFT(</a:t>
            </a:r>
            <a:r>
              <a:rPr lang="en-US" sz="2400" b="1" i="1" dirty="0" smtClean="0">
                <a:solidFill>
                  <a:srgbClr val="C00000"/>
                </a:solidFill>
              </a:rPr>
              <a:t>N</a:t>
            </a:r>
            <a:r>
              <a:rPr lang="en-US" sz="2400" b="1" dirty="0" smtClean="0">
                <a:solidFill>
                  <a:srgbClr val="C00000"/>
                </a:solidFill>
              </a:rPr>
              <a:t>=8)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：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:\DSP程佩青课件\064937-01 数字信号处理教程（第四版）(经典版) 40571-9\CTP\TU\4t17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61678" y="1142984"/>
            <a:ext cx="7010784" cy="4615402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2214546" y="214290"/>
            <a:ext cx="4828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i="1" dirty="0" smtClean="0"/>
              <a:t>N</a:t>
            </a:r>
            <a:r>
              <a:rPr lang="en-US" altLang="zh-CN" sz="2400" b="1" dirty="0" smtClean="0"/>
              <a:t>=2</a:t>
            </a:r>
            <a:r>
              <a:rPr lang="en-US" altLang="zh-CN" sz="2400" b="1" baseline="30000" dirty="0" smtClean="0"/>
              <a:t>3</a:t>
            </a:r>
            <a:r>
              <a:rPr lang="en-US" altLang="zh-CN" sz="2400" b="1" dirty="0" smtClean="0"/>
              <a:t>=8 </a:t>
            </a:r>
            <a:r>
              <a:rPr lang="zh-CN" altLang="en-US" sz="2400" b="1" dirty="0" smtClean="0"/>
              <a:t>基</a:t>
            </a:r>
            <a:r>
              <a:rPr lang="en-US" sz="2400" b="1" dirty="0" smtClean="0"/>
              <a:t>-2 DIF-FFT</a:t>
            </a:r>
            <a:r>
              <a:rPr lang="zh-CN" altLang="en-US" sz="2400" b="1" dirty="0" smtClean="0"/>
              <a:t>流图（</a:t>
            </a:r>
            <a:r>
              <a:rPr lang="en-US" sz="2400" b="1" i="1" dirty="0" smtClean="0"/>
              <a:t>L</a:t>
            </a:r>
            <a:r>
              <a:rPr lang="en-US" sz="2400" b="1" dirty="0" smtClean="0"/>
              <a:t>=3</a:t>
            </a:r>
            <a:r>
              <a:rPr lang="zh-CN" altLang="en-US" sz="2400" b="1" dirty="0" smtClean="0"/>
              <a:t>）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155660" y="5857892"/>
            <a:ext cx="5416868" cy="576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C00000"/>
                </a:solidFill>
              </a:rPr>
              <a:t>频率抽选，输入自然顺序，输出倒位序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85786" y="571480"/>
            <a:ext cx="2954655" cy="576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/>
              <a:t>蝶形结的基本表达式</a:t>
            </a:r>
          </a:p>
        </p:txBody>
      </p:sp>
      <p:pic>
        <p:nvPicPr>
          <p:cNvPr id="11266" name="Picture 2" descr="image008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71670" y="1428736"/>
            <a:ext cx="5286412" cy="9167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1000100" y="2643182"/>
            <a:ext cx="3873176" cy="576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C00000"/>
                </a:solidFill>
              </a:rPr>
              <a:t>DIF-FFT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的基本蝶形运算结</a:t>
            </a:r>
          </a:p>
        </p:txBody>
      </p:sp>
      <p:pic>
        <p:nvPicPr>
          <p:cNvPr id="6" name="Picture 2" descr="E:\DSP程佩青课件\064937-01 数字信号处理教程（第四版）(经典版) 40571-9\CTP\TU\4t18.T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85918" y="3714752"/>
            <a:ext cx="6849328" cy="171451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599107"/>
            <a:ext cx="7772400" cy="1829761"/>
          </a:xfrm>
        </p:spPr>
        <p:txBody>
          <a:bodyPr>
            <a:normAutofit/>
          </a:bodyPr>
          <a:lstStyle/>
          <a:p>
            <a:pPr algn="l"/>
            <a:r>
              <a:rPr lang="zh-CN" altLang="en-US" sz="4000" dirty="0" smtClean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作业：</a:t>
            </a:r>
            <a:endParaRPr lang="zh-CN" altLang="en-US" sz="4000" dirty="0">
              <a:solidFill>
                <a:srgbClr val="FF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800" y="3143248"/>
            <a:ext cx="7772400" cy="1199704"/>
          </a:xfrm>
        </p:spPr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自定义 2">
      <a:majorFont>
        <a:latin typeface="Times New Roman"/>
        <a:ea typeface="楷体_GB2312"/>
        <a:cs typeface=""/>
      </a:majorFont>
      <a:minorFont>
        <a:latin typeface="Times New Roman"/>
        <a:ea typeface="楷体_GB2312"/>
        <a:cs typeface="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>
        <a:noFill/>
        <a:ln w="19050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50000"/>
          </a:lnSpc>
          <a:defRPr sz="2400" b="1" dirty="0" smtClean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612</TotalTime>
  <Words>202</Words>
  <Application>Microsoft Office PowerPoint</Application>
  <PresentationFormat>全屏显示(4:3)</PresentationFormat>
  <Paragraphs>17</Paragraphs>
  <Slides>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0" baseType="lpstr">
      <vt:lpstr>Concourse</vt:lpstr>
      <vt:lpstr>4.3   按频率抽选（DIF）的基-2 FFT算法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作业：</vt:lpstr>
    </vt:vector>
  </TitlesOfParts>
  <Company>WwW.YlmF.CoM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雨林木风</dc:creator>
  <cp:lastModifiedBy>E34Wen</cp:lastModifiedBy>
  <cp:revision>81</cp:revision>
  <dcterms:created xsi:type="dcterms:W3CDTF">2017-07-17T10:44:10Z</dcterms:created>
  <dcterms:modified xsi:type="dcterms:W3CDTF">2017-08-22T01:59:00Z</dcterms:modified>
</cp:coreProperties>
</file>

<file path=docProps/thumbnail.jpeg>
</file>